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2FB83-3F9F-4151-B2F2-44C69DEF94BE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53C3-39C3-46C2-BFCB-9D93A1F1B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2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53C3-39C3-46C2-BFCB-9D93A1F1B8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1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7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3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9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1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0188-B48F-4626-A3A8-7ADCED1268A6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D76E-CFB0-436B-8AEA-5275CD8D1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МО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«Психиатрическая больница № 24»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для привлечения медицинских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Краткая характеристика.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ВИДНОЕ - центр Ленинского района Московской области</a:t>
            </a:r>
            <a:r>
              <a:rPr lang="ru-RU" dirty="0" smtClean="0"/>
              <a:t>. Расположен </a:t>
            </a:r>
            <a:r>
              <a:rPr lang="ru-RU" dirty="0"/>
              <a:t>в 3 км. к югу от МКАД на р. </a:t>
            </a:r>
            <a:r>
              <a:rPr lang="ru-RU" dirty="0" err="1"/>
              <a:t>Битце</a:t>
            </a:r>
            <a:r>
              <a:rPr lang="ru-RU" dirty="0"/>
              <a:t>, левом притоке р. Пахры.</a:t>
            </a:r>
            <a:br>
              <a:rPr lang="ru-RU" dirty="0"/>
            </a:br>
            <a:r>
              <a:rPr lang="ru-RU" dirty="0"/>
              <a:t>Железнодорожная станция - Расторгуево Павелецкого направления Московской железной дороги.</a:t>
            </a:r>
            <a:br>
              <a:rPr lang="ru-RU" dirty="0"/>
            </a:br>
            <a:r>
              <a:rPr lang="ru-RU" dirty="0"/>
              <a:t>Население </a:t>
            </a:r>
            <a:r>
              <a:rPr lang="ru-RU" dirty="0" smtClean="0"/>
              <a:t>58 тысяч человек.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324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996952"/>
            <a:ext cx="5486400" cy="317524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Доступный общественный транспорт. Автобус и маршрутное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 доставят до станций метро Домодедовская, Кантемировская, Аннино, Красногвардейская. По городу курсируют троллейбусы. В черте города расположены 10 школ, детские сады, гимназии, филиал гуманитарного института, детская школа искусств, бассейн, фитнес центры, сельскохозяйственный рынок, гостиница, торговые центры, магазины шаговой доступности.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672"/>
            <a:ext cx="3352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Видное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vidnoe-adm.ru/images/uploads/Galery/48-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32" y="1204463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dnoe-adm.ru/images/uploads/Galery/49-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0459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idnoe-adm.ru/images/uploads/Galery/51-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1" y="328498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idnoe-adm.ru/images/uploads/Galery/53-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78" y="328498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103</Words>
  <Application>Microsoft Office PowerPoint</Application>
  <PresentationFormat>Экран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ГБУЗ МО  «Психиатрическая больница № 24»</vt:lpstr>
      <vt:lpstr>Краткая характеристика.</vt:lpstr>
      <vt:lpstr>Презентация PowerPoint</vt:lpstr>
      <vt:lpstr>Город Видное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МО  «Психиатрическая больница № 24»</dc:title>
  <dc:creator>user</dc:creator>
  <cp:lastModifiedBy>user</cp:lastModifiedBy>
  <cp:revision>5</cp:revision>
  <dcterms:created xsi:type="dcterms:W3CDTF">2016-07-25T13:12:36Z</dcterms:created>
  <dcterms:modified xsi:type="dcterms:W3CDTF">2016-07-26T07:43:15Z</dcterms:modified>
</cp:coreProperties>
</file>