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2D1E-FF81-458E-984F-6621F34F46FD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7FCD-4751-4E05-9A9A-1FD49F3EE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666370-9C55-4BC9-9660-A68F7457064E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BD0656-7714-4396-B653-351E2E03E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8352928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Особенности употребления ПАВ современными подростками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Подозрительный табак!!!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Используется натуральный табак, но он проходит определенную обработку и начинается она с того, что листья табака в первую очередь измельчают до состояния порошка. Затем в него добавляют глицерин и </a:t>
            </a:r>
            <a:r>
              <a:rPr lang="ru-RU" sz="1600" dirty="0" err="1" smtClean="0">
                <a:solidFill>
                  <a:schemeClr val="tx1"/>
                </a:solidFill>
              </a:rPr>
              <a:t>пропиленгликоль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ÐÐ¹ÐºÐ¾Ñ. ÐÑÐ·ÑÐ²Ñ Ð²ÑÐ°ÑÐµÐ¹ Ð¸ ÐºÑÑÐ¸Ð»ÑÑÐ¸ÐºÐ¾Ð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22708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7606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b="1" dirty="0" smtClean="0"/>
              <a:t>Бросить курить сигареты</a:t>
            </a:r>
            <a:r>
              <a:rPr lang="ru-RU" sz="3000" dirty="0" smtClean="0"/>
              <a:t>, а тем более отказаться от приема </a:t>
            </a:r>
            <a:r>
              <a:rPr lang="ru-RU" sz="3000" dirty="0" err="1" smtClean="0"/>
              <a:t>снюса</a:t>
            </a:r>
            <a:r>
              <a:rPr lang="ru-RU" sz="3000" dirty="0" smtClean="0"/>
              <a:t> и </a:t>
            </a:r>
            <a:r>
              <a:rPr lang="ru-RU" sz="3000" dirty="0" err="1" smtClean="0"/>
              <a:t>снаффа</a:t>
            </a:r>
            <a:r>
              <a:rPr lang="ru-RU" sz="3000" dirty="0" smtClean="0"/>
              <a:t>, очень нелегко. Только комплексный подход помогает снижать вероятность рецидивов в будущем и формировать стойкую установку на отказ от употребления табачных изделий в любом виде. Поэтому если Вы заметили за своим ребенком употребление табачной продукции в том числе </a:t>
            </a:r>
            <a:r>
              <a:rPr lang="ru-RU" sz="3000" dirty="0" err="1" smtClean="0"/>
              <a:t>снаффа</a:t>
            </a:r>
            <a:r>
              <a:rPr lang="ru-RU" sz="3000" dirty="0" smtClean="0"/>
              <a:t> и </a:t>
            </a:r>
            <a:r>
              <a:rPr lang="ru-RU" sz="3000" dirty="0" err="1" smtClean="0"/>
              <a:t>снюса</a:t>
            </a:r>
            <a:r>
              <a:rPr lang="ru-RU" sz="3000" dirty="0" smtClean="0"/>
              <a:t>, необходимо обратиться к врачу психиатру-наркологу, именно он подберет правильный подход к лечению и реабилитации Вашего ребенка.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1256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Выглядят они как кусочек каменной соли,  продается в виде кристаллического порошка , похожего на сахарную пудру. Не имеют вкуса и запаха. Данный наркотик нюхают, курят, разводят в жидкости и пьют, даже могут вводить внутривенно с физ.раствором. Эффект эйфории проявляется в виде повышенного чувства могущества , появляются силы, ребенку даже может показаться что он обладает </a:t>
            </a:r>
            <a:r>
              <a:rPr lang="ru-RU" dirty="0" err="1" smtClean="0"/>
              <a:t>сверхспособностями</a:t>
            </a:r>
            <a:r>
              <a:rPr lang="ru-RU" dirty="0" smtClean="0"/>
              <a:t>, также ему может казаться что за ним следят. В поведении вы заметите выраженную тревожность, страх преследования, обезвоживание , ребенок постоянно пьет воду. Сон и аппетит полностью отсутствует 3-7дней. Также если употребить соли в большем количестве, то могу возникать галлюцинации.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«Соли»-это наркотик!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6886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Наркологическое диспансерное отделение</a:t>
            </a:r>
          </a:p>
          <a:p>
            <a:pPr algn="ctr">
              <a:buNone/>
            </a:pPr>
            <a:r>
              <a:rPr lang="ru-RU" dirty="0" smtClean="0"/>
              <a:t> ПБ №24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Заведующая НДО врач психиатр-нарколог  </a:t>
            </a:r>
            <a:r>
              <a:rPr lang="ru-RU" sz="3200" dirty="0" err="1" smtClean="0"/>
              <a:t>Запольнова</a:t>
            </a:r>
            <a:r>
              <a:rPr lang="ru-RU" sz="3200" dirty="0" smtClean="0"/>
              <a:t> Ольга Федоровна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Врач психиатр-нарколог </a:t>
            </a:r>
            <a:r>
              <a:rPr lang="ru-RU" sz="3200" dirty="0" smtClean="0"/>
              <a:t>Тищенко Наталья Дмитриевна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Московская область, г.Видное, ул.Лесная д.6</a:t>
            </a:r>
          </a:p>
          <a:p>
            <a:pPr>
              <a:buNone/>
            </a:pPr>
            <a:r>
              <a:rPr lang="ru-RU" sz="2800" dirty="0" smtClean="0"/>
              <a:t>Тел. 8(495) 541-08-89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49480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4968552" cy="4320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816424" cy="5170586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tx1"/>
                </a:solidFill>
              </a:rPr>
              <a:t>Снюс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dirty="0">
                <a:solidFill>
                  <a:schemeClr val="tx1"/>
                </a:solidFill>
              </a:rPr>
              <a:t>бездымный табачный продукт, который выпускается в разных формах и применяется как </a:t>
            </a:r>
            <a:r>
              <a:rPr lang="ru-RU" sz="1800" b="1" dirty="0">
                <a:solidFill>
                  <a:schemeClr val="tx1"/>
                </a:solidFill>
              </a:rPr>
              <a:t>жевательный табак</a:t>
            </a:r>
            <a:r>
              <a:rPr lang="ru-RU" sz="1800" dirty="0">
                <a:solidFill>
                  <a:schemeClr val="tx1"/>
                </a:solidFill>
              </a:rPr>
              <a:t>. Табак помещают между десной и верхней или нижней губой на 5 – 30 минут для того, чтобы никотин всасывался в кровь и поступал в организм, минуя гортань и легкие.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ая-куба-в-ассотримент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35" y="1556792"/>
            <a:ext cx="5319165" cy="41112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36304" cy="596267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Большая часть </a:t>
            </a:r>
            <a:r>
              <a:rPr lang="ru-RU" sz="1600" dirty="0" err="1" smtClean="0">
                <a:solidFill>
                  <a:schemeClr val="tx1"/>
                </a:solidFill>
              </a:rPr>
              <a:t>снюса</a:t>
            </a:r>
            <a:r>
              <a:rPr lang="ru-RU" sz="1600" dirty="0" smtClean="0">
                <a:solidFill>
                  <a:schemeClr val="tx1"/>
                </a:solidFill>
              </a:rPr>
              <a:t> выпускается без </a:t>
            </a:r>
            <a:r>
              <a:rPr lang="ru-RU" sz="1600" dirty="0" err="1" smtClean="0">
                <a:solidFill>
                  <a:schemeClr val="tx1"/>
                </a:solidFill>
              </a:rPr>
              <a:t>ароматизаторов</a:t>
            </a:r>
            <a:r>
              <a:rPr lang="ru-RU" sz="1600" dirty="0" smtClean="0">
                <a:solidFill>
                  <a:schemeClr val="tx1"/>
                </a:solidFill>
              </a:rPr>
              <a:t> и имеет вкус и запах табака. Однако есть и ароматизированные сорта с такими добавками как мята, ананас, лайм, кофе, ваниль, дыня, ментол, малина, чем и привлекает внимание подростков.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24258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ВРЕД СНЮСА</a:t>
            </a:r>
            <a:endParaRPr lang="ru-RU" dirty="0" smtClean="0"/>
          </a:p>
          <a:p>
            <a:pPr lvl="0"/>
            <a:r>
              <a:rPr lang="ru-RU" dirty="0" smtClean="0"/>
              <a:t>замедление и остановка роста;</a:t>
            </a:r>
          </a:p>
          <a:p>
            <a:pPr lvl="0"/>
            <a:r>
              <a:rPr lang="ru-RU" dirty="0" smtClean="0"/>
              <a:t>ухудшение концентрации внимания и памяти;</a:t>
            </a:r>
          </a:p>
          <a:p>
            <a:pPr lvl="0"/>
            <a:r>
              <a:rPr lang="ru-RU" dirty="0" smtClean="0"/>
              <a:t>повышенная раздражительность и агрессивность;</a:t>
            </a:r>
          </a:p>
          <a:p>
            <a:pPr lvl="0"/>
            <a:r>
              <a:rPr lang="ru-RU" dirty="0" smtClean="0"/>
              <a:t>ослабление иммунитета и повышенная восприимчивость к инфекционным заболеваниям;</a:t>
            </a:r>
          </a:p>
          <a:p>
            <a:pPr lvl="0"/>
            <a:r>
              <a:rPr lang="ru-RU" dirty="0" smtClean="0"/>
              <a:t>высокий риск развития онкологических заболеваний полости рта, желудка и поджелудочной железы.</a:t>
            </a:r>
          </a:p>
          <a:p>
            <a:pPr lvl="0"/>
            <a:r>
              <a:rPr lang="ru-RU" dirty="0" err="1" smtClean="0"/>
              <a:t>Снюс</a:t>
            </a:r>
            <a:r>
              <a:rPr lang="ru-RU" dirty="0" smtClean="0"/>
              <a:t> существенно вредит зубам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na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219" y="1556792"/>
            <a:ext cx="5644949" cy="3250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574665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tx1"/>
                </a:solidFill>
              </a:rPr>
              <a:t>Снафф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«нюхательный табак»- </a:t>
            </a:r>
            <a:r>
              <a:rPr lang="ru-RU" sz="2000" dirty="0" err="1" smtClean="0">
                <a:solidFill>
                  <a:schemeClr val="tx1"/>
                </a:solidFill>
              </a:rPr>
              <a:t>табак</a:t>
            </a:r>
            <a:r>
              <a:rPr lang="ru-RU" sz="2000" dirty="0" smtClean="0">
                <a:solidFill>
                  <a:schemeClr val="tx1"/>
                </a:solidFill>
              </a:rPr>
              <a:t> бездымного способа употребления, который представляет собой измельченный до порошкообразного состояния табачный лист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eschl_Snuff_Sortiment_300d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06047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3227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Существует 2 вида </a:t>
            </a:r>
            <a:r>
              <a:rPr lang="ru-RU" sz="1800" dirty="0" err="1" smtClean="0">
                <a:solidFill>
                  <a:schemeClr val="tx1"/>
                </a:solidFill>
              </a:rPr>
              <a:t>снаффа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1.сухой- это нюхательный табак он может быть как не ароматизированный, так и содержать добавки </a:t>
            </a:r>
            <a:r>
              <a:rPr lang="ru-RU" sz="1400" dirty="0" err="1" smtClean="0">
                <a:solidFill>
                  <a:schemeClr val="tx1"/>
                </a:solidFill>
              </a:rPr>
              <a:t>кофе,вишни,апельсина,ментола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2.влажный- определенная порция табака закладывается в рот между губой и десной.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Эффект наступает через 1-4 минуты в зависимости от дозы и стажа употребления. Проявляется в виде головокружения, расширения зрачков, </a:t>
            </a:r>
            <a:r>
              <a:rPr lang="ru-RU" sz="1400" dirty="0" err="1" smtClean="0">
                <a:solidFill>
                  <a:schemeClr val="tx1"/>
                </a:solidFill>
              </a:rPr>
              <a:t>гиперактивность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999c1b47cd8af1351f65e3b766d9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«Дорога к </a:t>
            </a:r>
            <a:r>
              <a:rPr lang="ru-RU" dirty="0" err="1" smtClean="0">
                <a:solidFill>
                  <a:schemeClr val="tx1"/>
                </a:solidFill>
              </a:rPr>
              <a:t>амфетамину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1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605819" cy="49543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b397724e94648567ff38dd5616dc5b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524375" cy="45243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60346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Система курения табака  </a:t>
            </a:r>
            <a:r>
              <a:rPr lang="en-US" sz="1800" dirty="0" smtClean="0"/>
              <a:t>IQUS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Принцип работы этого устройства заключается в нагревании табака, а не сгорании как при курении обычных сигарет.</a:t>
            </a:r>
            <a:r>
              <a:rPr lang="en-US" sz="1800" dirty="0" smtClean="0"/>
              <a:t> </a:t>
            </a:r>
            <a:r>
              <a:rPr lang="ru-RU" sz="1800" dirty="0" smtClean="0"/>
              <a:t> Вред от курения </a:t>
            </a:r>
            <a:r>
              <a:rPr lang="en-US" sz="1800" dirty="0" smtClean="0"/>
              <a:t>IQUS</a:t>
            </a:r>
            <a:r>
              <a:rPr lang="ru-RU" sz="1800" dirty="0" smtClean="0"/>
              <a:t> такой же как от курения сигарет.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324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Особенности употребления ПАВ современными подростками</vt:lpstr>
      <vt:lpstr>Снюс - бездымный табачный продукт, который выпускается в разных формах и применяется как жевательный табак. Табак помещают между десной и верхней или нижней губой на 5 – 30 минут для того, чтобы никотин всасывался в кровь и поступал в организм, минуя гортань и легкие. </vt:lpstr>
      <vt:lpstr>Большая часть снюса выпускается без ароматизаторов и имеет вкус и запах табака. Однако есть и ароматизированные сорта с такими добавками как мята, ананас, лайм, кофе, ваниль, дыня, ментол, малина, чем и привлекает внимание подростков. </vt:lpstr>
      <vt:lpstr>Слайд 4</vt:lpstr>
      <vt:lpstr>Снафф «нюхательный табак»- табак бездымного способа употребления, который представляет собой измельченный до порошкообразного состояния табачный лист</vt:lpstr>
      <vt:lpstr>Существует 2 вида снаффа:   1.сухой- это нюхательный табак он может быть как не ароматизированный, так и содержать добавки кофе,вишни,апельсина,ментола.  2.влажный- определенная порция табака закладывается в рот между губой и десной.  Эффект наступает через 1-4 минуты в зависимости от дозы и стажа употребления. Проявляется в виде головокружения, расширения зрачков, гиперактивность.</vt:lpstr>
      <vt:lpstr>«Дорога к амфетамину»</vt:lpstr>
      <vt:lpstr>Слайд 8</vt:lpstr>
      <vt:lpstr>Система курения табака  IQUS Принцип работы этого устройства заключается в нагревании табака, а не сгорании как при курении обычных сигарет.  Вред от курения IQUS такой же как от курения сигарет.</vt:lpstr>
      <vt:lpstr>                                                    Подозрительный табак!!!  Используется натуральный табак, но он проходит определенную обработку и начинается она с того, что листья табака в первую очередь измельчают до состояния порошка. Затем в него добавляют глицерин и пропиленгликоль. </vt:lpstr>
      <vt:lpstr>Слайд 11</vt:lpstr>
      <vt:lpstr>   «Соли»-это наркотик!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употребления ПАВ современными подростками</dc:title>
  <dc:creator>2</dc:creator>
  <cp:lastModifiedBy>2</cp:lastModifiedBy>
  <cp:revision>9</cp:revision>
  <dcterms:created xsi:type="dcterms:W3CDTF">2019-12-05T09:57:06Z</dcterms:created>
  <dcterms:modified xsi:type="dcterms:W3CDTF">2019-12-05T11:17:25Z</dcterms:modified>
</cp:coreProperties>
</file>